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77" r:id="rId4"/>
    <p:sldId id="257" r:id="rId5"/>
    <p:sldId id="258" r:id="rId6"/>
    <p:sldId id="276" r:id="rId7"/>
    <p:sldId id="278" r:id="rId8"/>
    <p:sldId id="279" r:id="rId9"/>
    <p:sldId id="280" r:id="rId10"/>
    <p:sldId id="281" r:id="rId11"/>
    <p:sldId id="283" r:id="rId12"/>
    <p:sldId id="287" r:id="rId13"/>
    <p:sldId id="260" r:id="rId14"/>
    <p:sldId id="288" r:id="rId15"/>
    <p:sldId id="268" r:id="rId16"/>
    <p:sldId id="289" r:id="rId17"/>
    <p:sldId id="286" r:id="rId18"/>
    <p:sldId id="26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873F7D"/>
    <a:srgbClr val="D60093"/>
    <a:srgbClr val="CF4996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07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7680-F114-4A7D-AD8A-ED7BC917551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1E90-5E33-445B-830A-7AF810341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3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gruppachempion2356/&#1075;&#1083;&#1072;&#1074;&#1085;&#1072;&#1103;-&#1089;&#1090;&#1088;&#1072;&#1085;&#1080;&#1094;&#1072;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115196" cy="2290266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 «Солнышко»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Семинар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«Создание модели развивающей, социализирующей среды для  детей с признаками одарённости </a:t>
            </a:r>
            <a:b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 условиях ДОУ» </a:t>
            </a:r>
            <a:b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«Субъектная позиция педагога  </a:t>
            </a:r>
            <a:r>
              <a:rPr lang="ru-RU" sz="27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 в сопровождении детей</a:t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с предпосылками одарённости»</a:t>
            </a:r>
            <a:r>
              <a:rPr lang="ru-RU" sz="27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latin typeface="Comic Sans MS" pitchFamily="66" charset="0"/>
                <a:cs typeface="Times New Roman" pitchFamily="18" charset="0"/>
              </a:rPr>
              <a:t>                                       </a:t>
            </a:r>
            <a:br>
              <a:rPr lang="ru-RU" sz="27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                 Воспитатель 1 кв.категории</a:t>
            </a:r>
            <a:b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88640"/>
            <a:ext cx="683568" cy="5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4942" y="557214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Гаевская Е.А.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5436" y="428604"/>
            <a:ext cx="8242844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Интеллектуальные игры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фото Арсений\IMG_20220301_181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36" y="1410687"/>
            <a:ext cx="4100580" cy="31369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Пользователь\Desktop\фото Арсений\IMG_20220303_153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977" y="1410687"/>
            <a:ext cx="3949672" cy="526622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Пользователь\Desktop\фото Арсений\IMG_20220304_120142.jpg"/>
          <p:cNvPicPr>
            <a:picLocks noChangeAspect="1" noChangeArrowheads="1"/>
          </p:cNvPicPr>
          <p:nvPr/>
        </p:nvPicPr>
        <p:blipFill rotWithShape="1">
          <a:blip r:embed="rId4" cstate="print"/>
          <a:srcRect t="5287" b="7444"/>
          <a:stretch/>
        </p:blipFill>
        <p:spPr bwMode="auto">
          <a:xfrm>
            <a:off x="615436" y="4037528"/>
            <a:ext cx="4100580" cy="268390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C:\Users\Пользователь\Desktop\фото Арсений\IMG_7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142984"/>
            <a:ext cx="3861642" cy="257442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Users\Пользователь\Desktop\фото Арсений\IMG_7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1142984"/>
            <a:ext cx="3643337" cy="253688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 descr="C:\Users\Пользователь\Downloads\IMG_20211109_153759.jpg"/>
          <p:cNvPicPr>
            <a:picLocks noChangeAspect="1" noChangeArrowheads="1"/>
          </p:cNvPicPr>
          <p:nvPr/>
        </p:nvPicPr>
        <p:blipFill rotWithShape="1">
          <a:blip r:embed="rId4" cstate="print"/>
          <a:srcRect b="13644"/>
          <a:stretch/>
        </p:blipFill>
        <p:spPr bwMode="auto">
          <a:xfrm>
            <a:off x="1087849" y="4113539"/>
            <a:ext cx="3920731" cy="253933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C:\Users\Пользователь\Downloads\IMG_20211109_154538.jpg"/>
          <p:cNvPicPr>
            <a:picLocks noChangeAspect="1" noChangeArrowheads="1"/>
          </p:cNvPicPr>
          <p:nvPr/>
        </p:nvPicPr>
        <p:blipFill rotWithShape="1">
          <a:blip r:embed="rId5" cstate="print"/>
          <a:srcRect b="4390"/>
          <a:stretch/>
        </p:blipFill>
        <p:spPr bwMode="auto">
          <a:xfrm>
            <a:off x="5214943" y="4113538"/>
            <a:ext cx="3619525" cy="253933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64037" y="3679868"/>
            <a:ext cx="7822007" cy="428628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«Маленькие инженеры»</a:t>
            </a:r>
            <a:endParaRPr lang="ru-RU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1731" y="6128961"/>
            <a:ext cx="7770430" cy="571504"/>
          </a:xfrm>
          <a:prstGeom prst="round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0">
                <a:schemeClr val="tx1">
                  <a:lumMod val="8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Спортивная карусель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7849" y="285728"/>
            <a:ext cx="7798195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Дополнительная образовательная деятельность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0781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90309" y="1265910"/>
            <a:ext cx="8172171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Музыкальная школа, отделение «Вокал»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4901eb04299b9356e9ee0b9d051c436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360160"/>
            <a:ext cx="4322807" cy="324210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User\Desktop\IMG-83295d9b29b0e53edfcef18531ceb4a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1"/>
            <a:ext cx="3923699" cy="325338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67" y="188640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-3af5803ed38d33bd46c3890debffbd3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399" y="1260182"/>
            <a:ext cx="1791357" cy="259852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Пользователь\Desktop\IMG-b6934242024342a88a237ef87139093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1494" y="1256697"/>
            <a:ext cx="1811648" cy="26020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Пользователь\Desktop\IMG-af4504fb24d9a26cf730c38f03971de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4324" y="1232472"/>
            <a:ext cx="1809902" cy="264143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Пользователь\Desktop\IMG-426955040df32dcc8273c1c7f574a3c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7862" y="1232471"/>
            <a:ext cx="1597798" cy="264143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Пользователь\Desktop\IMG-bf99fc1c19ea9f99527861148cce2e27-V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9" y="4001659"/>
            <a:ext cx="1813880" cy="257176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Пользователь\Desktop\IMG-61a521cd0cda2519ed5579aa5d0ecd3f-V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4603" y="4032001"/>
            <a:ext cx="1631644" cy="257176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C:\Users\Пользователь\Desktop\IMG-c6515abbf32a4d79161b3dcec5030659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414" y="4032001"/>
            <a:ext cx="1745587" cy="257176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C:\Users\Пользователь\Desktop\IMG-4e9f797a9b3444c4b23a5ecca490e377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001659"/>
            <a:ext cx="1714512" cy="258628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90587" y="235361"/>
            <a:ext cx="7269845" cy="6429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Достижения Арсения С.</a:t>
            </a:r>
            <a:endParaRPr lang="ru-RU" sz="24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 Арсений\IMG-c4a5cc714c8f178b72d25ca398010c34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1399" y="1196752"/>
            <a:ext cx="1855546" cy="267715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Пользователь\Desktop\фото Арсений\IMG-c6515abbf32a4d79161b3dcec5030659-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4032001"/>
            <a:ext cx="1602416" cy="257176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2994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556792"/>
            <a:ext cx="6572296" cy="2786082"/>
          </a:xfrm>
          <a:ln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 1. Детское портфолио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   2. Детские проекты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   3. </a:t>
            </a:r>
            <a:r>
              <a:rPr lang="ru-RU" sz="20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Детско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- родительские проекты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    4. Мониторинг траектории  успешности</a:t>
            </a:r>
            <a:endParaRPr lang="ru-RU" sz="24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678636"/>
            <a:ext cx="6572296" cy="8929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Результаты индивидуализации деятельности в работе с  ребёнком, склонным к одарённости, Арсением С.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92" y="86500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то Арсений\IMG_7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93213" y="1052736"/>
            <a:ext cx="4121651" cy="274776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Пользователь\Desktop\фото Арсений\IMG_7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961275"/>
            <a:ext cx="4129087" cy="27328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Пользователь\Desktop\фото Арсений\IMG-e6e26be813867d1b5047cc5c576bc5ba-V.jpg"/>
          <p:cNvPicPr>
            <a:picLocks noChangeAspect="1" noChangeArrowheads="1"/>
          </p:cNvPicPr>
          <p:nvPr/>
        </p:nvPicPr>
        <p:blipFill rotWithShape="1">
          <a:blip r:embed="rId5" cstate="print"/>
          <a:srcRect l="5946" r="14610"/>
          <a:stretch/>
        </p:blipFill>
        <p:spPr bwMode="auto">
          <a:xfrm>
            <a:off x="5508105" y="1052736"/>
            <a:ext cx="3380402" cy="564143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44151" y="357166"/>
            <a:ext cx="7328377" cy="571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Работа со специалистами</a:t>
            </a:r>
            <a:endParaRPr lang="ru-RU" sz="20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54" y="188640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/>
          </a:bodyPr>
          <a:lstStyle/>
          <a:p>
            <a:pPr indent="15875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Психологическое сопровождение семьи одарённого ребёнка</a:t>
            </a:r>
          </a:p>
          <a:p>
            <a:pPr indent="15875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Информационная среда для родителей</a:t>
            </a:r>
          </a:p>
          <a:p>
            <a:pPr indent="15875"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3. Совместная практическая деятельность одарённого ребёнка и его родителей  </a:t>
            </a:r>
          </a:p>
          <a:p>
            <a:pPr indent="15875">
              <a:buNone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4. Поддержка и поощрение родителей на уровне детского сада                     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500042"/>
            <a:ext cx="6264696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Направления организации работы с родителями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9091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14489"/>
            <a:ext cx="6686568" cy="414340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Богоявленская Д.Б. «Психология одарённости»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Волкова М. В. «Одаренные дети и их родители: возможности, риски»(из опыта работы и наблюдения)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Волков О. Г. «Создание эффективной системы выявления задатков и развития способностей детей в ДОО и школе»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Лейтес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Н.С. «Возрастной подход к феноменам детской одарённости»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Матюшкина А.М., Теплов Б.М. «Способности и одарённость»</a:t>
            </a: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94102" y="653591"/>
            <a:ext cx="6480720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Профессиональное совершенствование педагога 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22" y="50781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Алгоритм работы 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Содержимое 4" descr="учитель - логоп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8264" y="4828365"/>
            <a:ext cx="2016224" cy="2016224"/>
          </a:xfr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flipV="1">
            <a:off x="3000364" y="2896545"/>
            <a:ext cx="535785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Работа со специалистами.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214422"/>
            <a:ext cx="692948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ru-RU" sz="2000" i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Выявление детей с предпосылками одарённости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2. Педагогическое сопровождение  ребёнка воспитателем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3. Педагогическая помощь одарённому ребёнку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в самореализации их творческой направленности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4.  Контроль за развитием одарённого ребёнка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5. Работа с родителями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6. Организация взаимодействия со специалистами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7. Профессиональное совершенствование педагога по работе с одарёнными детьми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285728"/>
            <a:ext cx="6379072" cy="7858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Алгоритм работы с детьми с признаками одарённости</a:t>
            </a:r>
            <a:endParaRPr lang="ru-RU" sz="20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99153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Муниципальное бюджетное дошкольное учреждение детский сад общеразвивающего вида «Солнышко</a:t>
            </a:r>
            <a:r>
              <a:rPr lang="ru-RU" sz="200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» </a:t>
            </a:r>
            <a:br>
              <a:rPr lang="ru-RU" sz="200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пгт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. Октябрьское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18355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789" r="20789"/>
          <a:stretch>
            <a:fillRect/>
          </a:stretch>
        </p:blipFill>
        <p:spPr>
          <a:xfrm>
            <a:off x="1475656" y="1340768"/>
            <a:ext cx="7270578" cy="43591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5877272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https://sites.google.com/view/gruppachempion2356/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главная-страница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9545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764704"/>
            <a:ext cx="64916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Одаренность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 человека - это маленький росточек, едва проклюнувшийся из земли и требующий к себе огромного внимания.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Необходимо холить и лелеять, ухаживать за ним, сделать все необходимое, чтобы он вырос и дал обильный плод»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В. А.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Сухомлинский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ОМ Гаевская Е.А. на Слободскова титульник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8377" y="1124744"/>
            <a:ext cx="3978749" cy="5626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500166" y="285728"/>
            <a:ext cx="6715172" cy="571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Индивидуальный образовательный маршрут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26" y="116632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3042" y="1988840"/>
            <a:ext cx="7286676" cy="31546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1.Выявление детей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c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предпосылками  одарённости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2. Педагогическое сопровождение одарённого ребёнка воспитателем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3. Педагогическая помощь детям в самореализации их творческой направленности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4. Контроль за развитием одарённого ребёнка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5. Работа с родителями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6. Организация взаимодействия  со специалистами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7. Профессиональное совершенствование педагога по работе с одарёнными детьми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785794"/>
            <a:ext cx="7344816" cy="8572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Система организации работы с одарёнными детьми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51" y="112181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005" y="607199"/>
            <a:ext cx="7543824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7893" y="1772816"/>
            <a:ext cx="6735122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1. Индивидуализация деятельности</a:t>
            </a:r>
          </a:p>
          <a:p>
            <a:pPr lvl="0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2. Проектная деятельность</a:t>
            </a:r>
          </a:p>
          <a:p>
            <a:pPr lvl="0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3. Детское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тьюторство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4. Интеллектуальные игры, конкурсы, олимпиады</a:t>
            </a:r>
          </a:p>
          <a:p>
            <a:pPr lvl="0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5. Исследовательская деятельность</a:t>
            </a:r>
          </a:p>
          <a:p>
            <a:pPr lvl="0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6.Дополнительное образование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692696"/>
            <a:ext cx="6735122" cy="7858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Формы работы с детьми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72871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3421" y="260648"/>
            <a:ext cx="6605885" cy="7858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Индивидуальные творческие задания в НОД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 самостоятельной деятельности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Desktop\фото Арсений\IMG_20220309_175453.jpg"/>
          <p:cNvPicPr>
            <a:picLocks noChangeAspect="1" noChangeArrowheads="1"/>
          </p:cNvPicPr>
          <p:nvPr/>
        </p:nvPicPr>
        <p:blipFill>
          <a:blip r:embed="rId2" cstate="print"/>
          <a:srcRect l="9091" r="6818"/>
          <a:stretch>
            <a:fillRect/>
          </a:stretch>
        </p:blipFill>
        <p:spPr bwMode="auto">
          <a:xfrm>
            <a:off x="2113421" y="1294246"/>
            <a:ext cx="3244397" cy="27577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Пользователь\Desktop\фото Арсений\IMG_20220309_175721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2113421" y="4214817"/>
            <a:ext cx="3244397" cy="25024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Пользователь\Desktop\IMG_20220314_151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8854" y="1294245"/>
            <a:ext cx="3160451" cy="27776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Пользователь\Desktop\IMG_20220316_165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14818"/>
            <a:ext cx="3160451" cy="25003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-794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20220226_162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158" y="782626"/>
            <a:ext cx="1732355" cy="2309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" name="Содержимое 5" descr="IMG_20220226_162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001" y="785794"/>
            <a:ext cx="1714512" cy="23189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Содержимое 3" descr="IMG_20220226_161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5685" y="782626"/>
            <a:ext cx="1714512" cy="22860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Содержимое 3" descr="IMG_20220226_1618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2023" y="782626"/>
            <a:ext cx="1732372" cy="22575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Содержимое 7" descr="IMG_20220226_1629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670080"/>
            <a:ext cx="1500198" cy="2087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Содержимое 5" descr="IMG_20220226_162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2513" y="3670080"/>
            <a:ext cx="1500198" cy="2000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Содержимое 3" descr="IMG_20220226_1621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3683110"/>
            <a:ext cx="1500198" cy="2000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932677" y="6143644"/>
            <a:ext cx="6143668" cy="571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Проект «Чудо-апельсин»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453065" y="3429000"/>
            <a:ext cx="390743" cy="9634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627784" y="260648"/>
            <a:ext cx="86409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632038" y="269032"/>
            <a:ext cx="86409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6739975" y="284893"/>
            <a:ext cx="86409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20" y="39547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_20220305_16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165" y="1340768"/>
            <a:ext cx="6412373" cy="51125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221165" y="428604"/>
            <a:ext cx="6527299" cy="6961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Защита проекта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фото Арсений\IMG_7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4255"/>
            <a:ext cx="3886153" cy="259076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Пользователь\Desktop\фото Арсений\IMG_7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089" y="1038100"/>
            <a:ext cx="3775040" cy="26069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Пользователь\Desktop\фото Арсений\IMG_20220301_173939.jpg"/>
          <p:cNvPicPr>
            <a:picLocks noChangeAspect="1" noChangeArrowheads="1"/>
          </p:cNvPicPr>
          <p:nvPr/>
        </p:nvPicPr>
        <p:blipFill rotWithShape="1">
          <a:blip r:embed="rId4" cstate="print"/>
          <a:srcRect l="18919" t="3037" r="-8800" b="2470"/>
          <a:stretch/>
        </p:blipFill>
        <p:spPr bwMode="auto">
          <a:xfrm>
            <a:off x="856089" y="3933056"/>
            <a:ext cx="3322230" cy="275052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Пользователь\Desktop\фото Арсений\IMG_20220301_180043.jpg"/>
          <p:cNvPicPr>
            <a:picLocks noChangeAspect="1" noChangeArrowheads="1"/>
          </p:cNvPicPr>
          <p:nvPr/>
        </p:nvPicPr>
        <p:blipFill rotWithShape="1">
          <a:blip r:embed="rId5" cstate="print"/>
          <a:srcRect b="6161"/>
          <a:stretch/>
        </p:blipFill>
        <p:spPr bwMode="auto">
          <a:xfrm>
            <a:off x="3750858" y="3933055"/>
            <a:ext cx="3802381" cy="275052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56089" y="142852"/>
            <a:ext cx="8073629" cy="6429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Конструкторская деятельность</a:t>
            </a:r>
            <a:endParaRPr lang="ru-RU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Picture 6" descr="C:\Users\Пользователь\Desktop\работа 2021-2022\фото 2021-2022\фото январь-февраль 2022 г\IMG-757f7658dd052dee507857fb610020c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3418" y="3933056"/>
            <a:ext cx="2000264" cy="275052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10" y="-27688"/>
            <a:ext cx="6826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344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   Муниципальное бюджетное дошкольное образовательное учреждение детский сад общеразвивающего вида  «Солнышко»  Семинар          «Создание модели развивающей, социализирующей среды для  детей с признаками одарённости  в условиях ДОУ»      «Субъектная позиция педагога       в сопровождении детей  с предпосылками одарённости»                                                                                                                 Воспитатель 1 кв.категории  </vt:lpstr>
      <vt:lpstr>Слайд 2</vt:lpstr>
      <vt:lpstr>Слайд 3</vt:lpstr>
      <vt:lpstr>Слайд 4</vt:lpstr>
      <vt:lpstr>        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  Алгоритм работы с   </vt:lpstr>
      <vt:lpstr>Муниципальное бюджетное дошкольное учреждение детский сад общеразвивающего вида «Солнышко»  пгт. Октябрьское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«Одаренность –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вырос и дал обильный плод. В.А.Сухомлинский.  </dc:title>
  <dc:creator>маруська</dc:creator>
  <cp:lastModifiedBy>User</cp:lastModifiedBy>
  <cp:revision>161</cp:revision>
  <dcterms:created xsi:type="dcterms:W3CDTF">2022-02-20T13:43:51Z</dcterms:created>
  <dcterms:modified xsi:type="dcterms:W3CDTF">2022-03-22T05:51:54Z</dcterms:modified>
</cp:coreProperties>
</file>